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1" r:id="rId7"/>
    <p:sldId id="262" r:id="rId8"/>
    <p:sldId id="263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4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4ADCD-5735-2F2D-8B3D-ED0A6021D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9AEE7D-EDD4-38D9-8040-449833E106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7B870-16EF-190D-93DC-D75A2D6A5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9D21F-0F6D-B872-6F5C-2ED550914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33DEB-57AE-A592-5BB9-9507499C9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41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CBC24-7FA2-6FE3-B618-3B65A1B81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C99773-A370-FC81-FD47-939668F94B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83733D-0A6A-4F09-FB52-45AB19FDE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955B87-CED3-AFE7-B8CB-6DCFCFC51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FEFA2-1943-F218-F7E6-F1FBE3769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6379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870A0-ACBE-B54E-E4DA-9A90D67CA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D5D55-C751-018B-0BE9-BABA7562B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BD4900-C1CF-51D5-6260-866E679A2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6605-013E-DB51-0EF4-69DBC283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7CD80-FAB9-3970-F863-278942390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904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0E888-E899-F2A2-0419-65E25355A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CA80E-CEA1-803F-C463-5E18D6363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2A4CCB-3EB6-4C5E-8E4E-12AC704C1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318634-17B0-6203-CD65-AE9DE9EE1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B906AA-C253-53C1-09AF-92242BC48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14DFAE-61BF-0AFB-1818-28DCE246A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6596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84EA6-CEBD-6B68-1450-ECC2B32F4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8C35E-6BD3-6D0F-A5B6-1D6C5A9A2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EFB56-06C5-DC66-E3F3-01335F807A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07DDD4-3EB9-E297-7C4A-9AF8E6F8B1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706C7C-CA7C-0403-9EC7-4910BC712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28A775-5E2E-92E2-CAFB-64A9E50B6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A05BA-B988-8104-1F34-C3D6A321D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2953D0-F3CA-B5CD-8D83-38BF5D41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774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AC3A1-B8BF-15B3-36C7-D26A2CB79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701935-38FA-85D3-8CB0-08FD2083D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4C28B-EA2D-2974-5830-AF1917639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2709-2E63-FD67-CC86-DE4571CD1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7741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28AE23-AFA8-CE34-EBBD-7E47E5EA3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8D9B63-6118-A007-D8FB-C51C3608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650CD-2C48-1986-3E4A-78E8293F7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4055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448FF-688C-9780-ACC0-2E16129E2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C04C3E-A859-F79D-3F16-1DD5A85308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C36E3-ED57-C817-AE4E-6727423A1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552F59-5D18-17F6-AF85-3ADBBEA31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5A226F-D1C9-A7AE-C948-5FABBC1C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F5895C-FD05-DB1F-11C9-BEEDAFD3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43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D19F6-3E13-757C-32DA-9B498A5F1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8C284D-3661-F7A6-811B-732C5067D6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8694E-CDC4-8D6B-64A0-670F56E136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61B24-6FAA-50C6-8192-8A0A29F8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AF4FFD-3210-51F3-FBA4-0EB377575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1DD34D-D5E6-839F-47B6-09468AA31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29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6129-9C03-C7ED-B15D-0E81AFA4F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FE3F8D-781F-E580-AE53-9843E4FB7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9F102-6C92-7D98-1B07-CE71F38C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6AF30-3E85-D040-CD8E-0385B25E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D76ED-1A12-0748-BBF4-FD4090732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519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09720E-00F0-4E9F-ED26-DEC257252C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B46E5-3FE3-9F05-8D1D-35F1C1601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43E22-0BC4-6CDE-82D4-24833AED7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3653B-A4B4-EA35-8E30-0F37B5D7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AC888D-DF5D-1B98-5360-E6C666549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27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5D6BFB-52F2-D56B-8658-54396E273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6E2F1-9507-4CAE-0B37-2E945D3DF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08BC70-D7BC-CD61-C8B2-E7A5D95A9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7C775-AFD2-417F-A222-F6010151A25F}" type="datetimeFigureOut">
              <a:rPr lang="en-CA" smtClean="0"/>
              <a:t>2025-11-01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66FE6-337C-B0F2-9ED4-3586F188D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A5DDA7-C9B7-ABB2-5426-2C96BBEA9E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D1F18F-83DD-4BAA-B92C-FB5BCF71AD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6497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E6144-89ED-BB40-DBAF-4D4D23450E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Value Editing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25B959-F104-B7B3-F1C9-C708099C2D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GIMP</a:t>
            </a:r>
          </a:p>
        </p:txBody>
      </p:sp>
    </p:spTree>
    <p:extLst>
      <p:ext uri="{BB962C8B-B14F-4D97-AF65-F5344CB8AC3E}">
        <p14:creationId xmlns:p14="http://schemas.microsoft.com/office/powerpoint/2010/main" val="1494963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GIMP – Gnu Image Manipulation Package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DB6A5-7C70-8FC5-6851-AC81B495F4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Adjusts greys (and colors)</a:t>
            </a:r>
          </a:p>
          <a:p>
            <a:pPr marL="0" indent="0">
              <a:buNone/>
            </a:pPr>
            <a:br>
              <a:rPr lang="en-CA" dirty="0"/>
            </a:br>
            <a:r>
              <a:rPr lang="en-CA" dirty="0"/>
              <a:t>Can use to ‘enhance’ images.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5" name="Picture 4" descr="X-ray of a person's neck&#10;&#10;AI-generated content may be incorrect.">
            <a:extLst>
              <a:ext uri="{FF2B5EF4-FFF2-40B4-BE49-F238E27FC236}">
                <a16:creationId xmlns:a16="http://schemas.microsoft.com/office/drawing/2014/main" id="{DE1931BE-03F9-12E6-8BEA-B55FCBE30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985" y="1500188"/>
            <a:ext cx="4514850" cy="467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85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727A0BC-00C8-C3B8-1A79-451E8E64A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28" y="0"/>
            <a:ext cx="105679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89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                               Contrast</a:t>
            </a: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2020C9-8046-2BAD-E590-4FAD46CCE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664" y="1251067"/>
            <a:ext cx="9123336" cy="5972057"/>
          </a:xfrm>
          <a:prstGeom prst="rect">
            <a:avLst/>
          </a:prstGeom>
        </p:spPr>
      </p:pic>
      <p:pic>
        <p:nvPicPr>
          <p:cNvPr id="10" name="Picture 9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462285B-6299-49BF-4A58-B33B341D7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44" y="365125"/>
            <a:ext cx="2085714" cy="6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663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Contrast</a:t>
            </a: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F83401-7A9A-2CAD-22F2-DAA9DF935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593" y="712922"/>
            <a:ext cx="9098407" cy="614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7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with Paint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D8D3FAB-F4C6-4883-E482-706E3B1B3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384" y="0"/>
            <a:ext cx="102992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93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620D65D-4499-A4EB-C37D-0192712A6B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45" y="-123987"/>
            <a:ext cx="10716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05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25908C-D791-971B-44BA-D2BEFEA0FB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t="22264" b="16261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70" y="294470"/>
            <a:ext cx="10515600" cy="85240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Edges</a:t>
            </a:r>
          </a:p>
        </p:txBody>
      </p:sp>
      <p:pic>
        <p:nvPicPr>
          <p:cNvPr id="6" name="Picture 5" descr="A collage of a road&#10;&#10;AI-generated content may be incorrect.">
            <a:extLst>
              <a:ext uri="{FF2B5EF4-FFF2-40B4-BE49-F238E27FC236}">
                <a16:creationId xmlns:a16="http://schemas.microsoft.com/office/drawing/2014/main" id="{7899FE0A-49C5-7962-5205-E54D9BE2D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407" y="1266180"/>
            <a:ext cx="8096250" cy="51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75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683A29-E569-9686-5E66-93BB75BA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3442" y="895351"/>
            <a:ext cx="5163022" cy="25336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Edges/Boundaries happen where pixel values change quickly over space.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05CA36-AD6A-4ABF-9A05-52E5A143D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4022214"/>
            <a:ext cx="12192000" cy="2835786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4331EE8-85A4-4588-8D9E-70E534D47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038600" y="4022220"/>
            <a:ext cx="8153398" cy="2835780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9D6C862-61CC-4B46-8080-96583D653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4022219"/>
            <a:ext cx="12253472" cy="2835781"/>
          </a:xfrm>
          <a:prstGeom prst="rect">
            <a:avLst/>
          </a:prstGeom>
          <a:gradFill>
            <a:gsLst>
              <a:gs pos="3900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72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0797"/>
            <a:ext cx="12191998" cy="457203"/>
          </a:xfrm>
          <a:prstGeom prst="rect">
            <a:avLst/>
          </a:prstGeom>
          <a:gradFill>
            <a:gsLst>
              <a:gs pos="0">
                <a:srgbClr val="000000">
                  <a:alpha val="43000"/>
                </a:srgbClr>
              </a:gs>
              <a:gs pos="79000">
                <a:schemeClr val="accent1">
                  <a:lumMod val="75000"/>
                  <a:alpha val="22000"/>
                </a:schemeClr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close-up of a test&#10;&#10;AI-generated content may be incorrect.">
            <a:extLst>
              <a:ext uri="{FF2B5EF4-FFF2-40B4-BE49-F238E27FC236}">
                <a16:creationId xmlns:a16="http://schemas.microsoft.com/office/drawing/2014/main" id="{BE61CAD0-CE3D-5090-62B9-8E724F62AA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311" y="2906457"/>
            <a:ext cx="6669536" cy="374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027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3B52E7-7F4B-381A-E371-F393CD489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4138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73FAEA-CC49-E4AB-3934-5857B1CA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87" y="239190"/>
            <a:ext cx="14057686" cy="52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109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43</Words>
  <Application>Microsoft Office PowerPoint</Application>
  <PresentationFormat>Widescreen</PresentationFormat>
  <Paragraphs>10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Office Theme</vt:lpstr>
      <vt:lpstr>Value Editing</vt:lpstr>
      <vt:lpstr>GIMP – Gnu Image Manipulation Package</vt:lpstr>
      <vt:lpstr>PowerPoint Presentation</vt:lpstr>
      <vt:lpstr>                               Contrast</vt:lpstr>
      <vt:lpstr>Contrast</vt:lpstr>
      <vt:lpstr>Drawing with Paint</vt:lpstr>
      <vt:lpstr>PowerPoint Presentation</vt:lpstr>
      <vt:lpstr>Edges</vt:lpstr>
      <vt:lpstr>Edges/Boundaries happen where pixel values change quickly over space.</vt:lpstr>
      <vt:lpstr>PowerPoint Presentation</vt:lpstr>
      <vt:lpstr>PowerPoint Presentation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Parker</dc:creator>
  <cp:lastModifiedBy>James Parker</cp:lastModifiedBy>
  <cp:revision>4</cp:revision>
  <dcterms:created xsi:type="dcterms:W3CDTF">2025-10-31T18:31:13Z</dcterms:created>
  <dcterms:modified xsi:type="dcterms:W3CDTF">2025-11-01T20:17:43Z</dcterms:modified>
</cp:coreProperties>
</file>