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2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ADCD-5735-2F2D-8B3D-ED0A6021D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AEE7D-EDD4-38D9-8040-449833E10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7B870-16EF-190D-93DC-D75A2D6A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9D21F-0F6D-B872-6F5C-2ED55091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33DEB-57AE-A592-5BB9-9507499C9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4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BC24-7FA2-6FE3-B618-3B65A1B81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99773-A370-FC81-FD47-939668F94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3733D-0A6A-4F09-FB52-45AB19FD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55B87-CED3-AFE7-B8CB-6DCFCFC51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FEFA2-1943-F218-F7E6-F1FBE376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637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870A0-ACBE-B54E-E4DA-9A90D67CA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D5D55-C751-018B-0BE9-BABA7562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D4900-C1CF-51D5-6260-866E679A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A6605-013E-DB51-0EF4-69DBC283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7CD80-FAB9-3970-F863-27894239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904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E888-E899-F2A2-0419-65E25355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CA80E-CEA1-803F-C463-5E18D6363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2A4CCB-3EB6-4C5E-8E4E-12AC704C1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18634-17B0-6203-CD65-AE9DE9EE1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906AA-C253-53C1-09AF-92242BC48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4DFAE-61BF-0AFB-1818-28DCE246A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659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84EA6-CEBD-6B68-1450-ECC2B32F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8C35E-6BD3-6D0F-A5B6-1D6C5A9A2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EFB56-06C5-DC66-E3F3-01335F807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7DDD4-3EB9-E297-7C4A-9AF8E6F8B1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06C7C-CA7C-0403-9EC7-4910BC712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8A775-5E2E-92E2-CAFB-64A9E50B6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A05BA-B988-8104-1F34-C3D6A321D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2953D0-F3CA-B5CD-8D83-38BF5D41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77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AC3A1-B8BF-15B3-36C7-D26A2CB7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01935-38FA-85D3-8CB0-08FD2083D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54C28B-EA2D-2974-5830-AF191763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2709-2E63-FD67-CC86-DE4571CD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774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8AE23-AFA8-CE34-EBBD-7E47E5EA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D9B63-6118-A007-D8FB-C51C3608D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650CD-2C48-1986-3E4A-78E8293F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405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448FF-688C-9780-ACC0-2E16129E2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04C3E-A859-F79D-3F16-1DD5A853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C36E3-ED57-C817-AE4E-6727423A1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52F59-5D18-17F6-AF85-3ADBBEA31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A226F-D1C9-A7AE-C948-5FABBC1C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5895C-FD05-DB1F-11C9-BEEDAFD3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43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19F6-3E13-757C-32DA-9B498A5F1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C284D-3661-F7A6-811B-732C5067D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8694E-CDC4-8D6B-64A0-670F56E13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61B24-6FAA-50C6-8192-8A0A29F8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F4FFD-3210-51F3-FBA4-0EB37757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DD34D-D5E6-839F-47B6-09468AA3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29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6129-9C03-C7ED-B15D-0E81AFA4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E3F8D-781F-E580-AE53-9843E4FB7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9F102-6C92-7D98-1B07-CE71F38C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6AF30-3E85-D040-CD8E-0385B25E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D76ED-1A12-0748-BBF4-FD409073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519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09720E-00F0-4E9F-ED26-DEC257252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B46E5-3FE3-9F05-8D1D-35F1C1601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43E22-0BC4-6CDE-82D4-24833AED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3653B-A4B4-EA35-8E30-0F37B5D7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C888D-DF5D-1B98-5360-E6C66654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7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5D6BFB-52F2-D56B-8658-54396E27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6E2F1-9507-4CAE-0B37-2E945D3DF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8BC70-D7BC-CD61-C8B2-E7A5D95A9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7C775-AFD2-417F-A222-F6010151A25F}" type="datetimeFigureOut">
              <a:rPr lang="en-CA" smtClean="0"/>
              <a:t>2025-10-31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66FE6-337C-B0F2-9ED4-3586F188D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DDA7-C9B7-ABB2-5426-2C96BBEA9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649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E6144-89ED-BB40-DBAF-4D4D23450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Digital Drawing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25B959-F104-B7B3-F1C9-C708099C2D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Part 1 - Paint</a:t>
            </a:r>
          </a:p>
        </p:txBody>
      </p:sp>
    </p:spTree>
    <p:extLst>
      <p:ext uri="{BB962C8B-B14F-4D97-AF65-F5344CB8AC3E}">
        <p14:creationId xmlns:p14="http://schemas.microsoft.com/office/powerpoint/2010/main" val="1494963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DB6A5-7C70-8FC5-6851-AC81B495F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Simplest Windows tool.</a:t>
            </a:r>
            <a:br>
              <a:rPr lang="en-CA" dirty="0"/>
            </a:br>
            <a:br>
              <a:rPr lang="en-CA" dirty="0"/>
            </a:br>
            <a:r>
              <a:rPr lang="en-CA" dirty="0"/>
              <a:t>Illustrates the drawing tools common to nearly all software.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328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7A6E2-F323-597C-CCCB-23D1BFC73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2047"/>
            <a:ext cx="8989017" cy="66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89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591B88-3457-14C8-5F9F-0CA50A92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93" y="1387824"/>
            <a:ext cx="12024895" cy="191331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11EA99-A81C-8B45-83D1-10544444A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56861"/>
            <a:ext cx="10515600" cy="2620101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       Ops           Actions      Shapes            Thickness     Colors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3266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11EA99-A81C-8B45-83D1-10544444A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56861"/>
            <a:ext cx="10515600" cy="2620101"/>
          </a:xfrm>
        </p:spPr>
        <p:txBody>
          <a:bodyPr/>
          <a:lstStyle/>
          <a:p>
            <a:pPr marL="0" indent="0">
              <a:buNone/>
            </a:pPr>
            <a:r>
              <a:rPr lang="en-CA" sz="9600" dirty="0"/>
              <a:t>Walkthrough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55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11EA99-A81C-8B45-83D1-10544444A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870" y="2118949"/>
            <a:ext cx="10515600" cy="2620101"/>
          </a:xfrm>
        </p:spPr>
        <p:txBody>
          <a:bodyPr/>
          <a:lstStyle/>
          <a:p>
            <a:pPr marL="0" indent="0">
              <a:buNone/>
            </a:pPr>
            <a:r>
              <a:rPr lang="en-CA" sz="2400" dirty="0"/>
              <a:t>In this drawing we’ll use:</a:t>
            </a:r>
            <a:br>
              <a:rPr lang="en-CA" sz="2400" dirty="0"/>
            </a:br>
            <a:br>
              <a:rPr lang="en-CA" sz="2400" dirty="0"/>
            </a:br>
            <a:r>
              <a:rPr lang="en-CA" sz="2400" dirty="0"/>
              <a:t>Pencil			Fill</a:t>
            </a:r>
          </a:p>
          <a:p>
            <a:pPr marL="0" indent="0">
              <a:buNone/>
            </a:pPr>
            <a:r>
              <a:rPr lang="en-CA" sz="2400" dirty="0"/>
              <a:t>Line			Eraser</a:t>
            </a:r>
          </a:p>
          <a:p>
            <a:pPr marL="0" indent="0">
              <a:buNone/>
            </a:pPr>
            <a:r>
              <a:rPr lang="en-CA" sz="2400" dirty="0"/>
              <a:t>Curve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4273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3F4AB1-C215-E781-FB15-973A85E30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711" y="0"/>
            <a:ext cx="6187369" cy="6858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1CD37A-2A96-3AA1-5653-4057B0D7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" y="1622108"/>
            <a:ext cx="3208020" cy="26201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CA" dirty="0"/>
              <a:t>        Curve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          line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         pencil</a:t>
            </a:r>
          </a:p>
          <a:p>
            <a:pPr marL="0" indent="0">
              <a:buNone/>
            </a:pPr>
            <a:endParaRPr lang="en-CA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6B1CD76-8E88-33FE-2FB5-150B5C12FD38}"/>
              </a:ext>
            </a:extLst>
          </p:cNvPr>
          <p:cNvCxnSpPr/>
          <p:nvPr/>
        </p:nvCxnSpPr>
        <p:spPr>
          <a:xfrm>
            <a:off x="1920240" y="1805940"/>
            <a:ext cx="5132070" cy="3543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E77FB4-5805-F707-5D65-1198FB3E0E6F}"/>
              </a:ext>
            </a:extLst>
          </p:cNvPr>
          <p:cNvCxnSpPr/>
          <p:nvPr/>
        </p:nvCxnSpPr>
        <p:spPr>
          <a:xfrm flipV="1">
            <a:off x="1920240" y="1622108"/>
            <a:ext cx="5600700" cy="3609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83A822-58DA-D5D2-8DD4-42D3849AF791}"/>
              </a:ext>
            </a:extLst>
          </p:cNvPr>
          <p:cNvCxnSpPr/>
          <p:nvPr/>
        </p:nvCxnSpPr>
        <p:spPr>
          <a:xfrm>
            <a:off x="1817370" y="2583180"/>
            <a:ext cx="5074920" cy="2514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93CAD01-E162-4C71-9B38-A1565FDCDCD9}"/>
              </a:ext>
            </a:extLst>
          </p:cNvPr>
          <p:cNvCxnSpPr/>
          <p:nvPr/>
        </p:nvCxnSpPr>
        <p:spPr>
          <a:xfrm>
            <a:off x="1817370" y="2583180"/>
            <a:ext cx="6126480" cy="31546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BC7B3AD-4B22-7AAC-58AF-08F484D9A0C5}"/>
              </a:ext>
            </a:extLst>
          </p:cNvPr>
          <p:cNvCxnSpPr/>
          <p:nvPr/>
        </p:nvCxnSpPr>
        <p:spPr>
          <a:xfrm>
            <a:off x="1920240" y="3840480"/>
            <a:ext cx="8446770" cy="8801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89A8AA4-CA43-A2DD-4348-3044200855EC}"/>
              </a:ext>
            </a:extLst>
          </p:cNvPr>
          <p:cNvCxnSpPr/>
          <p:nvPr/>
        </p:nvCxnSpPr>
        <p:spPr>
          <a:xfrm>
            <a:off x="2023110" y="3760470"/>
            <a:ext cx="8515350" cy="3086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993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FDA68-A0DA-8002-9CEA-539B032172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887" y="81366"/>
            <a:ext cx="6187369" cy="68580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1A25A1D-FF34-C66E-DB28-B03B18DB0129}"/>
              </a:ext>
            </a:extLst>
          </p:cNvPr>
          <p:cNvCxnSpPr/>
          <p:nvPr/>
        </p:nvCxnSpPr>
        <p:spPr>
          <a:xfrm>
            <a:off x="3017520" y="3760470"/>
            <a:ext cx="7543800" cy="18059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59CDEE3-A7C5-DD1B-E774-7F7BDE7BD7E7}"/>
              </a:ext>
            </a:extLst>
          </p:cNvPr>
          <p:cNvCxnSpPr/>
          <p:nvPr/>
        </p:nvCxnSpPr>
        <p:spPr>
          <a:xfrm>
            <a:off x="3108960" y="3760470"/>
            <a:ext cx="6720840" cy="1954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AFFD0E-93AE-CFFC-3837-78434CA9F913}"/>
              </a:ext>
            </a:extLst>
          </p:cNvPr>
          <p:cNvCxnSpPr/>
          <p:nvPr/>
        </p:nvCxnSpPr>
        <p:spPr>
          <a:xfrm>
            <a:off x="3234690" y="3760470"/>
            <a:ext cx="811911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C268D83-DD2C-B784-9B5D-CF66D7768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3649" y="3510366"/>
            <a:ext cx="2510790" cy="660809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   Fill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7051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01E463-16E1-BC6C-34B3-3E71F412F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948" y="0"/>
            <a:ext cx="5009524" cy="66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5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442" y="921715"/>
            <a:ext cx="5163022" cy="26359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Drawing with Paint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E11EA99-A81C-8B45-83D1-10544444A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442" y="4541263"/>
            <a:ext cx="4662957" cy="13950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Can set or measure RGB or HSB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Can resize, rotate 90 degrees</a:t>
            </a:r>
            <a:endParaRPr lang="en-US" sz="2400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CC566-1666-7C2F-CFC9-169186D7C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907" y="917600"/>
            <a:ext cx="5163022" cy="46448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43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96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Digital Drawing</vt:lpstr>
      <vt:lpstr>Drawing with Paint</vt:lpstr>
      <vt:lpstr>Drawing with Paint</vt:lpstr>
      <vt:lpstr>Drawing with Paint</vt:lpstr>
      <vt:lpstr>Drawing with Paint</vt:lpstr>
      <vt:lpstr>Drawing with Paint</vt:lpstr>
      <vt:lpstr>Drawing with Paint</vt:lpstr>
      <vt:lpstr>Drawing with Paint</vt:lpstr>
      <vt:lpstr>Drawing with Paint</vt:lpstr>
      <vt:lpstr>Drawing with Paint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Parker</dc:creator>
  <cp:lastModifiedBy>James Parker</cp:lastModifiedBy>
  <cp:revision>3</cp:revision>
  <dcterms:created xsi:type="dcterms:W3CDTF">2025-10-31T18:31:13Z</dcterms:created>
  <dcterms:modified xsi:type="dcterms:W3CDTF">2025-10-31T20:21:26Z</dcterms:modified>
</cp:coreProperties>
</file>