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14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AA52-8EA9-46EF-0C95-31158AB6B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B8D59-1759-8834-E20F-BED47E0911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869BD-3279-3B69-3891-EC11044E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DC919-1399-7828-B748-B9460D6D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841A9-3054-24C5-09A7-73E84C73D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882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E5532-851D-2619-9220-3D2F5B460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C1797-DA46-F857-93E3-BB9B96CC5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B4DD9-50EC-87BE-1042-D0942F6BA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A1D61-E2F1-648A-CF7E-FD53A2E6E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D8EBB-1350-101F-605F-771FF57F2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313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C4632-B9B5-8B35-E970-AD2084C04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6EC34-A010-706D-FD1B-46CCFDB67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D4102-91AE-AC73-DDF5-0DCA9E76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AD416-878D-7C1C-B8A6-48634A7B3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FC255-6F00-91CC-A3DB-D4204154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7589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7A74F-0BC0-A370-5447-03A6C6496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D06EF-C3C2-B73B-1222-7AE2800CE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2213CE-2F9A-5EFB-6960-02894F69A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81AAC-DCDC-0CB8-5DD1-B634468CC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32E89-5DFE-37C5-50BB-2394D2AA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77935-4EBD-28EC-74A8-D85E904D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98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634ED-82EA-753C-1075-6DC4284AF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9394B-56CD-5346-DE10-C9E4705EF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F4EEF-AF19-1C17-6FC6-D625DD2D8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F8987C-0DB4-184B-3D9C-2CE4FC48A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889824-E8BB-93C6-C60B-4ED9C4F15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E26D7F-029F-30B7-C900-D1C9A980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2A0801-4236-0949-4417-C665DB19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B336F4-3294-4E92-6D61-41B650F0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611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1EE4-E92F-7132-261D-D15B7C387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9852-A6EC-B206-5F9E-6E2D4473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DF72ED-83B1-939E-986D-632F10F41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13E0A1-4542-27A4-F14B-AE2B8D6C3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256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DDFD67-FE72-65BA-671C-ACDA46F0D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81E26A-9C57-6DFF-F1A2-4C759559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C1851-943C-24A1-E017-4A7CC916B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762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7FC5D-4D9A-F282-B73C-A0F901E56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1ADA3-8A73-A124-4C50-F573C3DF7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8861F-639D-872D-D42E-967115BED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14ED4-981C-A2C2-0492-C8ED1985F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E51C6-DEEB-4E27-3455-2FBC49B54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DC011-5A3A-067B-B769-E2B07861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0597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A67C6-9B1C-68FF-765D-90E5EC503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DB9E38-A87D-2F0A-065F-4FB7BED906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9E893-AAA5-1F7B-0E5D-D2A53FA2F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BEBEEA-A5EB-FAFD-90B0-E0BE6ED35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4353CC-1B66-C7F2-BC93-66CBC3DAE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0DBC5-E209-34E5-D083-0B3C7155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4344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2F021-F657-7AD1-6924-736488427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71D34B-816B-C4DF-52BD-39D8DF24F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E4C89-37B8-0BA6-8224-D007DB572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BEED8-41D7-0450-1DD5-8A1F9E75E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9DE29-46DD-04A1-2FE8-27AA41F57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43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D59F49-6950-6B8D-49E4-D0F829366C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8D74D-B835-C738-9BE2-3CA938AC32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3AC2E-AFB3-E236-5185-B15604984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F3F71-3D15-BC1A-5F6A-6505AD74D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FAE5A-3771-9FF4-BF1E-8270F49CE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3442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8BB542-7B62-A8AC-8E05-6615ECA63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2CB9C-103D-7072-1FEC-30A05823B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33FA6-3463-D744-988C-E2B30A238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FC3B7D-6FB9-4EE8-B433-988DC1BAE8B9}" type="datetimeFigureOut">
              <a:rPr lang="en-CA" smtClean="0"/>
              <a:t>2025-11-02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17CBC-8A69-49D9-B1D9-3B260AA96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4A158-D8E1-387A-C537-DB3DF37C8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051A27-2CBD-4144-9DB9-B6C00A4C7C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3218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s://blockly.games/turtle?lang=en&amp;level=1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B9197-FA46-7B97-86EA-4E79C3AA61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Drawing on the Computer Using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0A3D6-1E69-156C-A39B-34B090C079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err="1"/>
              <a:t>Blockly</a:t>
            </a:r>
            <a:r>
              <a:rPr lang="en-CA" dirty="0"/>
              <a:t> and Gadget0</a:t>
            </a:r>
          </a:p>
        </p:txBody>
      </p:sp>
    </p:spTree>
    <p:extLst>
      <p:ext uri="{BB962C8B-B14F-4D97-AF65-F5344CB8AC3E}">
        <p14:creationId xmlns:p14="http://schemas.microsoft.com/office/powerpoint/2010/main" val="1540231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8954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Turtle graphics</a:t>
            </a:r>
          </a:p>
          <a:p>
            <a:pPr marL="0" indent="0">
              <a:buNone/>
            </a:pPr>
            <a:r>
              <a:rPr lang="en-CA" dirty="0"/>
              <a:t>EG: </a:t>
            </a:r>
            <a:r>
              <a:rPr lang="en-CA" dirty="0">
                <a:hlinkClick r:id="rId2"/>
              </a:rPr>
              <a:t>https://blockly.games/turtle?lang=en&amp;level=10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A turtle graphics system uses a simple device (</a:t>
            </a:r>
            <a:r>
              <a:rPr lang="en-CA" b="1" i="1" dirty="0"/>
              <a:t>turtle</a:t>
            </a:r>
            <a:r>
              <a:rPr lang="en-CA" dirty="0"/>
              <a:t>) to draw lines and shapes.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 turtle is the name for a graphics cursor, like a pen or pencil.</a:t>
            </a:r>
          </a:p>
          <a:p>
            <a:pPr marL="0" indent="0">
              <a:buNone/>
            </a:pPr>
            <a:r>
              <a:rPr lang="en-CA" dirty="0"/>
              <a:t>You can place the pen on the paper (</a:t>
            </a:r>
            <a:r>
              <a:rPr lang="en-CA" b="1" dirty="0" err="1"/>
              <a:t>pendown</a:t>
            </a:r>
            <a:r>
              <a:rPr lang="en-CA" dirty="0"/>
              <a:t>) or lift it (</a:t>
            </a:r>
            <a:r>
              <a:rPr lang="en-CA" b="1" dirty="0" err="1"/>
              <a:t>penup</a:t>
            </a:r>
            <a:r>
              <a:rPr lang="en-CA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6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913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dirty="0"/>
              <a:t>Turtle graphics</a:t>
            </a:r>
          </a:p>
          <a:p>
            <a:pPr marL="0" indent="0">
              <a:buNone/>
            </a:pPr>
            <a:r>
              <a:rPr lang="en-CA" dirty="0"/>
              <a:t>You can place the pen on the paper (</a:t>
            </a:r>
            <a:r>
              <a:rPr lang="en-CA" b="1" dirty="0" err="1"/>
              <a:t>pendown</a:t>
            </a:r>
            <a:r>
              <a:rPr lang="en-CA" dirty="0"/>
              <a:t>) or lift it (</a:t>
            </a:r>
            <a:r>
              <a:rPr lang="en-CA" b="1" dirty="0" err="1"/>
              <a:t>penup</a:t>
            </a:r>
            <a:r>
              <a:rPr lang="en-CA" dirty="0"/>
              <a:t>)</a:t>
            </a:r>
          </a:p>
          <a:p>
            <a:pPr marL="0" indent="0">
              <a:buNone/>
            </a:pPr>
            <a:endParaRPr lang="en-CA" b="1" dirty="0"/>
          </a:p>
          <a:p>
            <a:pPr marL="0" indent="0">
              <a:buNone/>
            </a:pPr>
            <a:r>
              <a:rPr lang="en-CA" dirty="0"/>
              <a:t>Moving when the pen is </a:t>
            </a:r>
            <a:r>
              <a:rPr lang="en-CA" dirty="0">
                <a:solidFill>
                  <a:srgbClr val="FF0000"/>
                </a:solidFill>
              </a:rPr>
              <a:t>down</a:t>
            </a:r>
            <a:r>
              <a:rPr lang="en-CA" dirty="0"/>
              <a:t> will draw.</a:t>
            </a:r>
          </a:p>
          <a:p>
            <a:pPr marL="0" indent="0">
              <a:buNone/>
            </a:pPr>
            <a:r>
              <a:rPr lang="en-CA" dirty="0"/>
              <a:t>Moving when the pen is </a:t>
            </a:r>
            <a:r>
              <a:rPr lang="en-CA" dirty="0">
                <a:solidFill>
                  <a:srgbClr val="FF0000"/>
                </a:solidFill>
              </a:rPr>
              <a:t>up</a:t>
            </a:r>
            <a:r>
              <a:rPr lang="en-CA" dirty="0"/>
              <a:t> will not draw.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The turtle starts out facing 0 degrees.</a:t>
            </a:r>
          </a:p>
          <a:p>
            <a:pPr marL="0" indent="0">
              <a:buNone/>
            </a:pPr>
            <a:r>
              <a:rPr lang="en-CA" dirty="0"/>
              <a:t>We can </a:t>
            </a:r>
            <a:r>
              <a:rPr lang="en-CA" b="1" dirty="0"/>
              <a:t>turn</a:t>
            </a:r>
            <a:r>
              <a:rPr lang="en-CA" dirty="0"/>
              <a:t> by an angle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02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6517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/>
              <a:t>Let’s draw a square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 err="1"/>
              <a:t>moveto</a:t>
            </a:r>
            <a:r>
              <a:rPr lang="en-CA" b="1" dirty="0"/>
              <a:t> 300 300</a:t>
            </a:r>
          </a:p>
          <a:p>
            <a:pPr marL="0" indent="0">
              <a:buNone/>
            </a:pPr>
            <a:r>
              <a:rPr lang="en-CA" b="1" dirty="0"/>
              <a:t>pen down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Picture 5" descr="A grey background with a black line&#10;&#10;AI-generated content may be incorrect.">
            <a:extLst>
              <a:ext uri="{FF2B5EF4-FFF2-40B4-BE49-F238E27FC236}">
                <a16:creationId xmlns:a16="http://schemas.microsoft.com/office/drawing/2014/main" id="{1F63BBDF-870E-FE25-4CDC-DB162F3D7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180" y="836908"/>
            <a:ext cx="53340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64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3020"/>
            <a:ext cx="3013711" cy="4873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 err="1"/>
              <a:t>moveto</a:t>
            </a:r>
            <a:r>
              <a:rPr lang="en-CA" b="1" dirty="0"/>
              <a:t> 300 300</a:t>
            </a:r>
          </a:p>
          <a:p>
            <a:pPr marL="0" indent="0">
              <a:buNone/>
            </a:pPr>
            <a:r>
              <a:rPr lang="en-CA" b="1" dirty="0"/>
              <a:t>pen down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r>
              <a:rPr lang="en-CA" b="1" dirty="0"/>
              <a:t>turn 90</a:t>
            </a:r>
          </a:p>
          <a:p>
            <a:pPr marL="0" indent="0">
              <a:buNone/>
            </a:pPr>
            <a:r>
              <a:rPr lang="en-CA" b="1" dirty="0"/>
              <a:t>forward 100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497BF-506B-3797-A45D-8F681362B5C7}"/>
              </a:ext>
            </a:extLst>
          </p:cNvPr>
          <p:cNvSpPr txBox="1">
            <a:spLocks/>
          </p:cNvSpPr>
          <p:nvPr/>
        </p:nvSpPr>
        <p:spPr>
          <a:xfrm>
            <a:off x="3608069" y="1303019"/>
            <a:ext cx="4873701" cy="4873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Place to start the square UL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pen down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forward pen down to 400 300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turn right/clockwise= down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Draw right side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Turn right again=left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Draw bottom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Turn right again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b="1" dirty="0"/>
              <a:t>Draw left side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82292D-EF5E-798F-7421-6733B7D1DE80}"/>
              </a:ext>
            </a:extLst>
          </p:cNvPr>
          <p:cNvCxnSpPr>
            <a:cxnSpLocks/>
          </p:cNvCxnSpPr>
          <p:nvPr/>
        </p:nvCxnSpPr>
        <p:spPr>
          <a:xfrm>
            <a:off x="8938260" y="2514600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7A0CBA8-A3D0-814D-35FB-20A9A21F240D}"/>
              </a:ext>
            </a:extLst>
          </p:cNvPr>
          <p:cNvCxnSpPr/>
          <p:nvPr/>
        </p:nvCxnSpPr>
        <p:spPr>
          <a:xfrm>
            <a:off x="8938260" y="3142298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70A418-6692-587B-8D64-A516F9C33681}"/>
              </a:ext>
            </a:extLst>
          </p:cNvPr>
          <p:cNvCxnSpPr>
            <a:cxnSpLocks/>
          </p:cNvCxnSpPr>
          <p:nvPr/>
        </p:nvCxnSpPr>
        <p:spPr>
          <a:xfrm>
            <a:off x="9909810" y="3142298"/>
            <a:ext cx="0" cy="82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FDF9D5-8C1F-C44A-4025-94DFB8879318}"/>
              </a:ext>
            </a:extLst>
          </p:cNvPr>
          <p:cNvCxnSpPr/>
          <p:nvPr/>
        </p:nvCxnSpPr>
        <p:spPr>
          <a:xfrm>
            <a:off x="8938260" y="4197668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CBFD54-AA08-8502-426D-12FF61134A69}"/>
              </a:ext>
            </a:extLst>
          </p:cNvPr>
          <p:cNvCxnSpPr>
            <a:cxnSpLocks/>
          </p:cNvCxnSpPr>
          <p:nvPr/>
        </p:nvCxnSpPr>
        <p:spPr>
          <a:xfrm>
            <a:off x="9909810" y="4197668"/>
            <a:ext cx="0" cy="82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22F852-6D42-583A-90B0-D19FE7FA74A7}"/>
              </a:ext>
            </a:extLst>
          </p:cNvPr>
          <p:cNvCxnSpPr/>
          <p:nvPr/>
        </p:nvCxnSpPr>
        <p:spPr>
          <a:xfrm flipH="1">
            <a:off x="8938260" y="5021580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6A7347-AC45-64FB-7078-94697E926BEC}"/>
              </a:ext>
            </a:extLst>
          </p:cNvPr>
          <p:cNvCxnSpPr/>
          <p:nvPr/>
        </p:nvCxnSpPr>
        <p:spPr>
          <a:xfrm>
            <a:off x="8938260" y="5241608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2F75B12-B362-F633-7840-8AA4372E38F3}"/>
              </a:ext>
            </a:extLst>
          </p:cNvPr>
          <p:cNvCxnSpPr>
            <a:cxnSpLocks/>
          </p:cNvCxnSpPr>
          <p:nvPr/>
        </p:nvCxnSpPr>
        <p:spPr>
          <a:xfrm>
            <a:off x="9909810" y="5241608"/>
            <a:ext cx="0" cy="82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BA848C6-53DD-4313-3328-3CB732BF2FE1}"/>
              </a:ext>
            </a:extLst>
          </p:cNvPr>
          <p:cNvCxnSpPr/>
          <p:nvPr/>
        </p:nvCxnSpPr>
        <p:spPr>
          <a:xfrm flipH="1">
            <a:off x="8938260" y="6065520"/>
            <a:ext cx="9715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2C83395-7CC0-0407-E528-993F87D519F3}"/>
              </a:ext>
            </a:extLst>
          </p:cNvPr>
          <p:cNvCxnSpPr/>
          <p:nvPr/>
        </p:nvCxnSpPr>
        <p:spPr>
          <a:xfrm>
            <a:off x="8938260" y="5241608"/>
            <a:ext cx="0" cy="8239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604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37826"/>
            <a:ext cx="7162800" cy="44258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There is a current (</a:t>
            </a:r>
            <a:r>
              <a:rPr lang="en-CA" dirty="0" err="1"/>
              <a:t>x,y</a:t>
            </a:r>
            <a:r>
              <a:rPr lang="en-CA" dirty="0"/>
              <a:t>) where the turtle is at all times.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 err="1"/>
              <a:t>drawpixel</a:t>
            </a:r>
            <a:r>
              <a:rPr lang="en-CA" dirty="0"/>
              <a:t> x y becomes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b="1" dirty="0" err="1"/>
              <a:t>moveto</a:t>
            </a:r>
            <a:r>
              <a:rPr lang="en-CA" b="1" dirty="0"/>
              <a:t> x y           </a:t>
            </a:r>
            <a:r>
              <a:rPr lang="en-CA" b="1" dirty="0" err="1"/>
              <a:t>x,y</a:t>
            </a:r>
            <a:r>
              <a:rPr lang="en-CA" b="1" dirty="0"/>
              <a:t> are coordinates</a:t>
            </a:r>
          </a:p>
          <a:p>
            <a:pPr marL="0" indent="0">
              <a:buNone/>
            </a:pPr>
            <a:r>
              <a:rPr lang="en-CA" b="1" dirty="0"/>
              <a:t>			current becomes </a:t>
            </a:r>
            <a:r>
              <a:rPr lang="en-CA" b="1" dirty="0" err="1"/>
              <a:t>x,y</a:t>
            </a:r>
            <a:endParaRPr lang="en-CA" b="1" dirty="0"/>
          </a:p>
          <a:p>
            <a:pPr marL="0" indent="0">
              <a:buNone/>
            </a:pPr>
            <a:r>
              <a:rPr lang="en-CA" b="1" dirty="0" err="1"/>
              <a:t>moveby</a:t>
            </a:r>
            <a:r>
              <a:rPr lang="en-CA" b="1" dirty="0"/>
              <a:t> 1 0          1,0 if offset from current</a:t>
            </a:r>
          </a:p>
          <a:p>
            <a:pPr marL="0" indent="0">
              <a:buNone/>
            </a:pPr>
            <a:r>
              <a:rPr lang="en-CA" b="1" dirty="0"/>
              <a:t>			current becomes x+1,y</a:t>
            </a:r>
            <a:endParaRPr lang="en-CA" dirty="0"/>
          </a:p>
          <a:p>
            <a:pPr marL="0" indent="0">
              <a:buNone/>
            </a:pPr>
            <a:r>
              <a:rPr lang="en-CA" dirty="0"/>
              <a:t>The turtle is the name for a graphics cursor, like a pen or pencil.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53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37826"/>
            <a:ext cx="2682240" cy="451725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CA" dirty="0" err="1">
                <a:solidFill>
                  <a:srgbClr val="FF0000"/>
                </a:solidFill>
              </a:rPr>
              <a:t>pendown</a:t>
            </a:r>
            <a:endParaRPr lang="en-CA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889CEA-1063-C198-A79E-AB65CBEEAE3C}"/>
              </a:ext>
            </a:extLst>
          </p:cNvPr>
          <p:cNvSpPr txBox="1">
            <a:spLocks/>
          </p:cNvSpPr>
          <p:nvPr/>
        </p:nvSpPr>
        <p:spPr>
          <a:xfrm>
            <a:off x="5060293" y="1837826"/>
            <a:ext cx="2567940" cy="4425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28A46D-6875-E027-E76D-C4D8F1F002C9}"/>
              </a:ext>
            </a:extLst>
          </p:cNvPr>
          <p:cNvSpPr txBox="1">
            <a:spLocks/>
          </p:cNvSpPr>
          <p:nvPr/>
        </p:nvSpPr>
        <p:spPr>
          <a:xfrm>
            <a:off x="2320903" y="1870017"/>
            <a:ext cx="2682240" cy="451725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</p:txBody>
      </p:sp>
    </p:spTree>
    <p:extLst>
      <p:ext uri="{BB962C8B-B14F-4D97-AF65-F5344CB8AC3E}">
        <p14:creationId xmlns:p14="http://schemas.microsoft.com/office/powerpoint/2010/main" val="336716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Turtle Graphics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90F0B-C1A6-296E-68E0-30E79091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37826"/>
            <a:ext cx="7322820" cy="45172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That’s boring.</a:t>
            </a:r>
          </a:p>
          <a:p>
            <a:pPr marL="0" indent="0">
              <a:buNone/>
            </a:pPr>
            <a:r>
              <a:rPr lang="en-CA" dirty="0" err="1">
                <a:solidFill>
                  <a:srgbClr val="FF0000"/>
                </a:solidFill>
              </a:rPr>
              <a:t>pendown</a:t>
            </a:r>
            <a:endParaRPr lang="en-CA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repeat </a:t>
            </a:r>
            <a:r>
              <a:rPr lang="en-CA">
                <a:solidFill>
                  <a:srgbClr val="FF0000"/>
                </a:solidFill>
              </a:rPr>
              <a:t>9          --    </a:t>
            </a:r>
            <a:r>
              <a:rPr lang="en-CA" dirty="0">
                <a:solidFill>
                  <a:srgbClr val="FF0000"/>
                </a:solidFill>
              </a:rPr>
              <a:t>Do the following 9 times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140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turn -100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forward 30</a:t>
            </a:r>
          </a:p>
          <a:p>
            <a:pPr marL="0" indent="0">
              <a:buNone/>
            </a:pPr>
            <a:r>
              <a:rPr lang="en-CA" dirty="0">
                <a:solidFill>
                  <a:srgbClr val="FF0000"/>
                </a:solidFill>
              </a:rPr>
              <a:t>end                   -- end of the repeated commands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ED5A-5213-273B-C47D-9BE05152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33" y="1998151"/>
            <a:ext cx="4030690" cy="403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90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39" y="287633"/>
            <a:ext cx="10515600" cy="1325563"/>
          </a:xfrm>
        </p:spPr>
        <p:txBody>
          <a:bodyPr/>
          <a:lstStyle/>
          <a:p>
            <a:r>
              <a:rPr lang="en-CA" dirty="0"/>
              <a:t>Basic Turtle Drawing </a:t>
            </a:r>
          </a:p>
        </p:txBody>
      </p:sp>
      <p:pic>
        <p:nvPicPr>
          <p:cNvPr id="6" name="Content Placeholder 5" descr="A silhouette of a child holding a heart shaped balloon&#10;&#10;AI-generated content may be incorrect.">
            <a:extLst>
              <a:ext uri="{FF2B5EF4-FFF2-40B4-BE49-F238E27FC236}">
                <a16:creationId xmlns:a16="http://schemas.microsoft.com/office/drawing/2014/main" id="{D36037CF-B4C9-ABF5-48B6-5F01096290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742" y="573437"/>
            <a:ext cx="3006637" cy="4112706"/>
          </a:xfr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62E064-9F64-E7E1-D3FF-95B048660455}"/>
              </a:ext>
            </a:extLst>
          </p:cNvPr>
          <p:cNvSpPr txBox="1">
            <a:spLocks/>
          </p:cNvSpPr>
          <p:nvPr/>
        </p:nvSpPr>
        <p:spPr>
          <a:xfrm>
            <a:off x="209549" y="1837826"/>
            <a:ext cx="8625841" cy="4425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We can draw black regions by: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repeat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Finding a black pixel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Put the pen down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Draw right as long as the pixels underneath are black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 (… or those coordinates should be black in our artwork)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Lift the pen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45156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7FE8-210F-F25F-7C26-B8766405A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739" y="287633"/>
            <a:ext cx="10515600" cy="1325563"/>
          </a:xfrm>
        </p:spPr>
        <p:txBody>
          <a:bodyPr/>
          <a:lstStyle/>
          <a:p>
            <a:r>
              <a:rPr lang="en-CA" dirty="0"/>
              <a:t>Basic Turtle Drawing </a:t>
            </a:r>
          </a:p>
        </p:txBody>
      </p:sp>
      <p:pic>
        <p:nvPicPr>
          <p:cNvPr id="6" name="Content Placeholder 5" descr="A silhouette of a child holding a heart shaped balloon&#10;&#10;AI-generated content may be incorrect.">
            <a:extLst>
              <a:ext uri="{FF2B5EF4-FFF2-40B4-BE49-F238E27FC236}">
                <a16:creationId xmlns:a16="http://schemas.microsoft.com/office/drawing/2014/main" id="{D36037CF-B4C9-ABF5-48B6-5F01096290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742" y="573437"/>
            <a:ext cx="3006637" cy="4112706"/>
          </a:xfr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62E064-9F64-E7E1-D3FF-95B048660455}"/>
              </a:ext>
            </a:extLst>
          </p:cNvPr>
          <p:cNvSpPr txBox="1">
            <a:spLocks/>
          </p:cNvSpPr>
          <p:nvPr/>
        </p:nvSpPr>
        <p:spPr>
          <a:xfrm>
            <a:off x="209549" y="1837826"/>
            <a:ext cx="7756579" cy="4425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We can draw black regions by: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repeat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Finding a black pixel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Put the pen down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Draw right as long as the pixels underneath are black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  Lift the pen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end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3102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490</Words>
  <Application>Microsoft Office PowerPoint</Application>
  <PresentationFormat>Widescreen</PresentationFormat>
  <Paragraphs>130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Drawing on the Computer Using Code</vt:lpstr>
      <vt:lpstr>Turtle Graphics </vt:lpstr>
      <vt:lpstr>Turtle Graphics </vt:lpstr>
      <vt:lpstr>Turtle Graphics </vt:lpstr>
      <vt:lpstr>Why?</vt:lpstr>
      <vt:lpstr>Turtle Graphics </vt:lpstr>
      <vt:lpstr>Turtle Graphics </vt:lpstr>
      <vt:lpstr>Turtle Graphics </vt:lpstr>
      <vt:lpstr>Basic Turtle Drawing </vt:lpstr>
      <vt:lpstr>Basic Turtle Drawing 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Parker</dc:creator>
  <cp:lastModifiedBy>James Parker</cp:lastModifiedBy>
  <cp:revision>4</cp:revision>
  <dcterms:created xsi:type="dcterms:W3CDTF">2025-10-15T17:59:58Z</dcterms:created>
  <dcterms:modified xsi:type="dcterms:W3CDTF">2025-11-02T22:39:52Z</dcterms:modified>
</cp:coreProperties>
</file>